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4846638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116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CD63212-2D74-463D-9B16-199290A2BF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1040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5263" y="685800"/>
            <a:ext cx="646747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9951B6F-74BC-433E-A31A-20A5217645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3076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46242DE1-E94E-4E56-B3B7-32455FDB2E2F}" type="slidenum">
              <a:rPr lang="zh-TW" altLang="en-US" sz="1200" smtClean="0"/>
              <a:pPr eaLnBrk="1" hangingPunct="1">
                <a:defRPr/>
              </a:pPr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9241213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356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91100" y="452335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769938"/>
            <a:ext cx="9144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世上那有一人像祢，真能滿足我心？</a:t>
            </a:r>
          </a:p>
          <a:p>
            <a:pPr algn="ctr" eaLnBrk="1" hangingPunct="1"/>
            <a:r>
              <a:rPr lang="zh-TW" altLang="en-US" dirty="0"/>
              <a:t>我得著祢如同至寶，勝過千萬金銀。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7055"/>
            <a:ext cx="9144000" cy="538163"/>
          </a:xfrm>
          <a:prstGeom prst="rect">
            <a:avLst/>
          </a:prstGeom>
        </p:spPr>
        <p:txBody>
          <a:bodyPr/>
          <a:lstStyle/>
          <a:p>
            <a:pPr marL="381000" indent="-381000" eaLnBrk="1" hangingPunct="1">
              <a:spcBef>
                <a:spcPct val="2000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H346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思念主</a:t>
            </a:r>
            <a:r>
              <a:rPr lang="zh-TW" altLang="en-US" sz="2600" b="1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endParaRPr lang="en-US" altLang="zh-TW" sz="26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656</TotalTime>
  <Words>28</Words>
  <Application>Microsoft Office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H346  思念主 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54</cp:revision>
  <dcterms:created xsi:type="dcterms:W3CDTF">2001-04-19T19:07:54Z</dcterms:created>
  <dcterms:modified xsi:type="dcterms:W3CDTF">2017-08-05T17:37:23Z</dcterms:modified>
</cp:coreProperties>
</file>